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3" r:id="rId4"/>
    <p:sldId id="279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T4B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Tax Planning Variables Overview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530" y="1083366"/>
            <a:ext cx="10098157" cy="43831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Contrast tax avoidance and tax evasion.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Describe the four tax planning variables and provides examples of how they are used.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Describe the major legal doctrines that have formed to prevent tax planning.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Define gross income for tax purposes.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Describe the rules for cash-basis and accrual-basis tax accounting and how they relate to the timing of recognition of income and expenses.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Compute business taxable income.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Describe the individual tax formula.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81" y="1262270"/>
            <a:ext cx="10972800" cy="3923907"/>
          </a:xfrm>
        </p:spPr>
        <p:txBody>
          <a:bodyPr/>
          <a:lstStyle/>
          <a:p>
            <a:r>
              <a:rPr lang="en-US" dirty="0"/>
              <a:t>There are four variables around which almost all tax planning takes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Jurisdiction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Character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1A86-6CEB-4E48-BCCC-AD96EF89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DA78-D45F-4A94-8D87-6D57E79E2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198881"/>
            <a:ext cx="11226800" cy="4335388"/>
          </a:xfrm>
        </p:spPr>
        <p:txBody>
          <a:bodyPr/>
          <a:lstStyle/>
          <a:p>
            <a:r>
              <a:rPr lang="en-US" dirty="0"/>
              <a:t>Entity – the choice of taxpayer when possible</a:t>
            </a:r>
          </a:p>
          <a:p>
            <a:pPr lvl="1"/>
            <a:r>
              <a:rPr lang="en-US" dirty="0"/>
              <a:t>Corporation, partnership, LLC, sole proprietor</a:t>
            </a:r>
          </a:p>
          <a:p>
            <a:r>
              <a:rPr lang="en-US" dirty="0"/>
              <a:t>Timing – already started on this</a:t>
            </a:r>
          </a:p>
          <a:p>
            <a:pPr lvl="1"/>
            <a:r>
              <a:rPr lang="en-US" dirty="0"/>
              <a:t>Using rules to determine when a transaction must be recognized</a:t>
            </a:r>
          </a:p>
          <a:p>
            <a:r>
              <a:rPr lang="en-US" dirty="0"/>
              <a:t>Jurisdiction – like entity except location</a:t>
            </a:r>
          </a:p>
          <a:p>
            <a:pPr lvl="1"/>
            <a:r>
              <a:rPr lang="en-US" dirty="0"/>
              <a:t>High tax/Low tax</a:t>
            </a:r>
          </a:p>
          <a:p>
            <a:r>
              <a:rPr lang="en-US" dirty="0"/>
              <a:t>Character – different types of income taxed at different rates (or not at all)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A3464-73C0-4591-907F-6AC97206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82945-C751-48A0-B25E-3F86FFA1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T4B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2196</TotalTime>
  <Words>185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FCB_template1</vt:lpstr>
      <vt:lpstr>ACCTG 325 Video T4B</vt:lpstr>
      <vt:lpstr>Module Learning Objectives</vt:lpstr>
      <vt:lpstr>Tax Planning Variables</vt:lpstr>
      <vt:lpstr>Tax Planning Variables</vt:lpstr>
      <vt:lpstr>Tax Planning Variables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User</cp:lastModifiedBy>
  <cp:revision>27</cp:revision>
  <dcterms:created xsi:type="dcterms:W3CDTF">2017-02-14T17:27:43Z</dcterms:created>
  <dcterms:modified xsi:type="dcterms:W3CDTF">2018-01-26T18:39:44Z</dcterms:modified>
</cp:coreProperties>
</file>